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7" r:id="rId3"/>
    <p:sldId id="257" r:id="rId4"/>
    <p:sldId id="262" r:id="rId5"/>
    <p:sldId id="263" r:id="rId6"/>
    <p:sldId id="266" r:id="rId7"/>
    <p:sldId id="268" r:id="rId8"/>
    <p:sldId id="265" r:id="rId9"/>
    <p:sldId id="264" r:id="rId10"/>
    <p:sldId id="270" r:id="rId11"/>
    <p:sldId id="271" r:id="rId12"/>
    <p:sldId id="258" r:id="rId13"/>
    <p:sldId id="259" r:id="rId14"/>
    <p:sldId id="260" r:id="rId15"/>
    <p:sldId id="26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858" autoAdjust="0"/>
  </p:normalViewPr>
  <p:slideViewPr>
    <p:cSldViewPr>
      <p:cViewPr varScale="1">
        <p:scale>
          <a:sx n="67" d="100"/>
          <a:sy n="67" d="100"/>
        </p:scale>
        <p:origin x="-2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0E80A-8A11-461D-8698-F410EA5E4FCB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C1DD86-8246-4F36-A41D-465FC75A42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291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Many wanted to punish</a:t>
            </a:r>
            <a:r>
              <a:rPr lang="en-US" baseline="0" dirty="0" smtClean="0"/>
              <a:t> the South, but Lincoln in his second inaugural address says, “Malice toward none, and charity for all”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1DD86-8246-4F36-A41D-465FC75A42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360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People</a:t>
            </a:r>
            <a:r>
              <a:rPr lang="en-US" baseline="0" dirty="0" smtClean="0"/>
              <a:t> started to say the United States “is” instead of the United States “are”. They started to see them all as one.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Federal power </a:t>
            </a:r>
            <a:r>
              <a:rPr lang="en-US" baseline="0" dirty="0" smtClean="0">
                <a:sym typeface="Wingdings" pitchFamily="2" charset="2"/>
              </a:rPr>
              <a:t> land grants for westward expansion. </a:t>
            </a:r>
          </a:p>
          <a:p>
            <a:r>
              <a:rPr lang="en-US" baseline="0" dirty="0" smtClean="0">
                <a:sym typeface="Wingdings" pitchFamily="2" charset="2"/>
              </a:rPr>
              <a:t>Fed </a:t>
            </a:r>
            <a:r>
              <a:rPr lang="en-US" baseline="0" dirty="0" err="1" smtClean="0">
                <a:sym typeface="Wingdings" pitchFamily="2" charset="2"/>
              </a:rPr>
              <a:t>gov</a:t>
            </a:r>
            <a:r>
              <a:rPr lang="en-US" baseline="0" dirty="0" smtClean="0">
                <a:sym typeface="Wingdings" pitchFamily="2" charset="2"/>
              </a:rPr>
              <a:t> provides State colleges. </a:t>
            </a:r>
          </a:p>
          <a:p>
            <a:endParaRPr lang="en-US" baseline="0" dirty="0" smtClean="0">
              <a:sym typeface="Wingdings" pitchFamily="2" charset="2"/>
            </a:endParaRPr>
          </a:p>
          <a:p>
            <a:r>
              <a:rPr lang="en-US" baseline="0" dirty="0" smtClean="0">
                <a:sym typeface="Wingdings" pitchFamily="2" charset="2"/>
              </a:rPr>
              <a:t>Before the war, the south accounted for 30 percent of the nations wealth, after the war, only 12%. </a:t>
            </a: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1DD86-8246-4F36-A41D-465FC75A42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896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1DD86-8246-4F36-A41D-465FC75A42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9278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r>
              <a:rPr lang="en-US" baseline="0" dirty="0" smtClean="0"/>
              <a:t> in 1863 – Mid-war</a:t>
            </a:r>
          </a:p>
          <a:p>
            <a:r>
              <a:rPr lang="en-US" dirty="0" smtClean="0"/>
              <a:t>Lincoln Pocket-vetoed this bill.</a:t>
            </a:r>
            <a:r>
              <a:rPr lang="en-US" baseline="0" dirty="0" smtClean="0"/>
              <a:t> He let it sit on his desk until congress went to recess.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Lincoln figured secession was never legal so they never actually ever left the Union, so why force them to rejoin?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1DD86-8246-4F36-A41D-465FC75A42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18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Johnson</a:t>
            </a:r>
            <a:r>
              <a:rPr lang="en-US" baseline="0" dirty="0" smtClean="0"/>
              <a:t> vetoed civil rights, another passed it.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Andrew Johnson vetoed because he thought this would lead towards too much centralization, and put down the whites.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1DD86-8246-4F36-A41D-465FC75A42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43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An 1866 sketch depicts newly emancipated slaves drawing wages from the Freedmen's Bureau, which was established in March 1865 to assist in the transition from slavery to freedom.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1DD86-8246-4F36-A41D-465FC75A425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950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Gave families without land a place to work / farm, and gave landowners cheap labor</a:t>
            </a:r>
          </a:p>
          <a:p>
            <a:endParaRPr lang="en-US" dirty="0" smtClean="0"/>
          </a:p>
          <a:p>
            <a:r>
              <a:rPr lang="en-US" dirty="0" smtClean="0"/>
              <a:t>A problem was that most land owners wanted</a:t>
            </a:r>
            <a:r>
              <a:rPr lang="en-US" baseline="0" dirty="0" smtClean="0"/>
              <a:t> to grow cotton, not food.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1DD86-8246-4F36-A41D-465FC75A42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0671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Supreme Court rules</a:t>
            </a:r>
            <a:r>
              <a:rPr lang="en-US" baseline="0" dirty="0" smtClean="0"/>
              <a:t> on this, that’s huge.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1DD86-8246-4F36-A41D-465FC75A425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286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After</a:t>
            </a:r>
            <a:r>
              <a:rPr lang="en-US" baseline="0" dirty="0" smtClean="0"/>
              <a:t> the contested election of 1876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1DD86-8246-4F36-A41D-465FC75A425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69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E68A-FF76-4AB5-A847-3AF53333796F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7F53-A915-4D0B-9E33-C6376A950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535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E68A-FF76-4AB5-A847-3AF53333796F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7F53-A915-4D0B-9E33-C6376A950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56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E68A-FF76-4AB5-A847-3AF53333796F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7F53-A915-4D0B-9E33-C6376A950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748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E68A-FF76-4AB5-A847-3AF53333796F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7F53-A915-4D0B-9E33-C6376A950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632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E68A-FF76-4AB5-A847-3AF53333796F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7F53-A915-4D0B-9E33-C6376A950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222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E68A-FF76-4AB5-A847-3AF53333796F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7F53-A915-4D0B-9E33-C6376A950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28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E68A-FF76-4AB5-A847-3AF53333796F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7F53-A915-4D0B-9E33-C6376A950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320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E68A-FF76-4AB5-A847-3AF53333796F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7F53-A915-4D0B-9E33-C6376A950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437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E68A-FF76-4AB5-A847-3AF53333796F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7F53-A915-4D0B-9E33-C6376A950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523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E68A-FF76-4AB5-A847-3AF53333796F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7F53-A915-4D0B-9E33-C6376A950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697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EE68A-FF76-4AB5-A847-3AF53333796F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7F53-A915-4D0B-9E33-C6376A950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254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EE68A-FF76-4AB5-A847-3AF53333796F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F7F53-A915-4D0B-9E33-C6376A9500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628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12 - Reconstruction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1865 - 1877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98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57396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095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75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018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304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3617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Consequences of the Civil War: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People began to see the United States as a whole. </a:t>
            </a:r>
          </a:p>
          <a:p>
            <a:r>
              <a:rPr lang="en-US" dirty="0" smtClean="0"/>
              <a:t>National government expands</a:t>
            </a:r>
          </a:p>
          <a:p>
            <a:r>
              <a:rPr lang="en-US" dirty="0" smtClean="0"/>
              <a:t>New Federal banking system with new paper currency. Funding State colleges. </a:t>
            </a:r>
          </a:p>
          <a:p>
            <a:r>
              <a:rPr lang="en-US" dirty="0" smtClean="0"/>
              <a:t>Northern industry grew even more. </a:t>
            </a:r>
          </a:p>
          <a:p>
            <a:r>
              <a:rPr lang="en-US" dirty="0" smtClean="0"/>
              <a:t>Southern economy destroyed. Farms burned, 40% of livestock lost. Also, slavery is gone.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18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 Percent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r>
              <a:rPr lang="en-US" dirty="0" smtClean="0"/>
              <a:t>Proposed by Abe Lincoln</a:t>
            </a:r>
          </a:p>
          <a:p>
            <a:r>
              <a:rPr lang="en-US" dirty="0" smtClean="0"/>
              <a:t>States could re-enter the Union when 10 of the population took an oath of allegiance.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676400"/>
            <a:ext cx="3200400" cy="4212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815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Wade-Davis Bill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600200"/>
            <a:ext cx="3962400" cy="4525963"/>
          </a:xfrm>
        </p:spPr>
        <p:txBody>
          <a:bodyPr/>
          <a:lstStyle/>
          <a:p>
            <a:r>
              <a:rPr lang="en-US" dirty="0" smtClean="0"/>
              <a:t>Proposed by two Radical Republicans</a:t>
            </a:r>
          </a:p>
          <a:p>
            <a:r>
              <a:rPr lang="en-US" dirty="0" smtClean="0"/>
              <a:t>Each southern state must vote in a majority and take an oath that they never supported the Confederacy.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2057400"/>
            <a:ext cx="4572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118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Rights Act of 1866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/>
          <a:lstStyle/>
          <a:p>
            <a:r>
              <a:rPr lang="en-US" dirty="0" smtClean="0"/>
              <a:t>All persons born in the US are citizens. </a:t>
            </a:r>
          </a:p>
          <a:p>
            <a:r>
              <a:rPr lang="en-US" dirty="0" smtClean="0"/>
              <a:t>Established equal rights regardless of race. </a:t>
            </a:r>
          </a:p>
          <a:p>
            <a:r>
              <a:rPr lang="en-US" dirty="0" smtClean="0"/>
              <a:t>Passed over President Johnson’s Veto.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600200"/>
            <a:ext cx="3505200" cy="46796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9552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Freedman's Bureau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r>
              <a:rPr lang="en-US" dirty="0" smtClean="0"/>
              <a:t>Set up hospitals and schools for Southern Blacks.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085" y="1371600"/>
            <a:ext cx="4710113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9600"/>
            <a:ext cx="33401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709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Sharecropping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86200" cy="4525963"/>
          </a:xfrm>
        </p:spPr>
        <p:txBody>
          <a:bodyPr/>
          <a:lstStyle/>
          <a:p>
            <a:r>
              <a:rPr lang="en-US" dirty="0" smtClean="0"/>
              <a:t>Workers rent a plot of land and farm it</a:t>
            </a:r>
          </a:p>
          <a:p>
            <a:r>
              <a:rPr lang="en-US" dirty="0" smtClean="0"/>
              <a:t>They give a percentage of that crop to the land owner.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520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Plessy</a:t>
            </a:r>
            <a:r>
              <a:rPr lang="en-US" dirty="0" smtClean="0"/>
              <a:t> vs. Ferguson 1896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r>
              <a:rPr lang="en-US" dirty="0" smtClean="0"/>
              <a:t>Upholds separate but equal.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47442"/>
            <a:ext cx="4648200" cy="3081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123" y="1447800"/>
            <a:ext cx="4488877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39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Compromise of 1877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 must remove federal troops from the South. </a:t>
            </a:r>
          </a:p>
          <a:p>
            <a:r>
              <a:rPr lang="en-US" dirty="0" smtClean="0"/>
              <a:t>Land grants and loans for construction</a:t>
            </a:r>
          </a:p>
          <a:p>
            <a:r>
              <a:rPr lang="en-US" dirty="0" smtClean="0"/>
              <a:t>Hayes would appoint a Democrat to his Cabinet. </a:t>
            </a:r>
          </a:p>
          <a:p>
            <a:r>
              <a:rPr lang="en-US" dirty="0" smtClean="0"/>
              <a:t>Democrats promised to respect Black’s Civil Rights.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126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470</Words>
  <Application>Microsoft Office PowerPoint</Application>
  <PresentationFormat>On-screen Show (4:3)</PresentationFormat>
  <Paragraphs>59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Unit 12 - Reconstruction</vt:lpstr>
      <vt:lpstr>Consequences of the Civil War:</vt:lpstr>
      <vt:lpstr>Ten Percent Plan</vt:lpstr>
      <vt:lpstr>Wade-Davis Bill</vt:lpstr>
      <vt:lpstr>Civil Rights Act of 1866</vt:lpstr>
      <vt:lpstr>Freedman's Bureau </vt:lpstr>
      <vt:lpstr>Sharecropping</vt:lpstr>
      <vt:lpstr>Plessy vs. Ferguson 1896 </vt:lpstr>
      <vt:lpstr>Compromise of 1877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12 - Reconstruction</dc:title>
  <dc:creator>PRUSA, CHRISTOPHER</dc:creator>
  <cp:lastModifiedBy>its</cp:lastModifiedBy>
  <cp:revision>21</cp:revision>
  <dcterms:created xsi:type="dcterms:W3CDTF">2013-05-10T13:04:21Z</dcterms:created>
  <dcterms:modified xsi:type="dcterms:W3CDTF">2013-05-21T13:27:34Z</dcterms:modified>
</cp:coreProperties>
</file>